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257" r:id="rId3"/>
    <p:sldId id="259" r:id="rId4"/>
    <p:sldId id="271" r:id="rId5"/>
    <p:sldId id="269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67" r:id="rId17"/>
    <p:sldId id="283" r:id="rId18"/>
    <p:sldId id="284" r:id="rId19"/>
    <p:sldId id="263" r:id="rId20"/>
    <p:sldId id="286" r:id="rId21"/>
    <p:sldId id="270" r:id="rId22"/>
    <p:sldId id="265" r:id="rId2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68" autoAdjust="0"/>
    <p:restoredTop sz="94660"/>
  </p:normalViewPr>
  <p:slideViewPr>
    <p:cSldViewPr snapToGrid="0">
      <p:cViewPr varScale="1">
        <p:scale>
          <a:sx n="74" d="100"/>
          <a:sy n="74" d="100"/>
        </p:scale>
        <p:origin x="5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970D8-E0CC-4C56-8044-11009F56B6EE}" type="datetimeFigureOut">
              <a:rPr lang="es-CO" smtClean="0"/>
              <a:t>14/11/2017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FE4B61F6-07CE-4825-9666-92FA68F90A1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59841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970D8-E0CC-4C56-8044-11009F56B6EE}" type="datetimeFigureOut">
              <a:rPr lang="es-CO" smtClean="0"/>
              <a:t>14/11/2017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E4B61F6-07CE-4825-9666-92FA68F90A1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12368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970D8-E0CC-4C56-8044-11009F56B6EE}" type="datetimeFigureOut">
              <a:rPr lang="es-CO" smtClean="0"/>
              <a:t>14/11/2017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E4B61F6-07CE-4825-9666-92FA68F90A18}" type="slidenum">
              <a:rPr lang="es-CO" smtClean="0"/>
              <a:t>‹Nº›</a:t>
            </a:fld>
            <a:endParaRPr lang="es-CO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484583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970D8-E0CC-4C56-8044-11009F56B6EE}" type="datetimeFigureOut">
              <a:rPr lang="es-CO" smtClean="0"/>
              <a:t>14/11/2017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E4B61F6-07CE-4825-9666-92FA68F90A1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09485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970D8-E0CC-4C56-8044-11009F56B6EE}" type="datetimeFigureOut">
              <a:rPr lang="es-CO" smtClean="0"/>
              <a:t>14/11/2017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E4B61F6-07CE-4825-9666-92FA68F90A18}" type="slidenum">
              <a:rPr lang="es-CO" smtClean="0"/>
              <a:t>‹Nº›</a:t>
            </a:fld>
            <a:endParaRPr lang="es-CO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622323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970D8-E0CC-4C56-8044-11009F56B6EE}" type="datetimeFigureOut">
              <a:rPr lang="es-CO" smtClean="0"/>
              <a:t>14/11/2017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E4B61F6-07CE-4825-9666-92FA68F90A1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68481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970D8-E0CC-4C56-8044-11009F56B6EE}" type="datetimeFigureOut">
              <a:rPr lang="es-CO" smtClean="0"/>
              <a:t>14/11/2017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B61F6-07CE-4825-9666-92FA68F90A1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828561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970D8-E0CC-4C56-8044-11009F56B6EE}" type="datetimeFigureOut">
              <a:rPr lang="es-CO" smtClean="0"/>
              <a:t>14/11/2017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B61F6-07CE-4825-9666-92FA68F90A1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89795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970D8-E0CC-4C56-8044-11009F56B6EE}" type="datetimeFigureOut">
              <a:rPr lang="es-CO" smtClean="0"/>
              <a:t>14/11/2017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B61F6-07CE-4825-9666-92FA68F90A1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35370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970D8-E0CC-4C56-8044-11009F56B6EE}" type="datetimeFigureOut">
              <a:rPr lang="es-CO" smtClean="0"/>
              <a:t>14/11/2017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E4B61F6-07CE-4825-9666-92FA68F90A1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5547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970D8-E0CC-4C56-8044-11009F56B6EE}" type="datetimeFigureOut">
              <a:rPr lang="es-CO" smtClean="0"/>
              <a:t>14/11/2017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E4B61F6-07CE-4825-9666-92FA68F90A1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3310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970D8-E0CC-4C56-8044-11009F56B6EE}" type="datetimeFigureOut">
              <a:rPr lang="es-CO" smtClean="0"/>
              <a:t>14/11/2017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E4B61F6-07CE-4825-9666-92FA68F90A1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92662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970D8-E0CC-4C56-8044-11009F56B6EE}" type="datetimeFigureOut">
              <a:rPr lang="es-CO" smtClean="0"/>
              <a:t>14/11/2017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B61F6-07CE-4825-9666-92FA68F90A1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4846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970D8-E0CC-4C56-8044-11009F56B6EE}" type="datetimeFigureOut">
              <a:rPr lang="es-CO" smtClean="0"/>
              <a:t>14/11/2017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B61F6-07CE-4825-9666-92FA68F90A1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82690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970D8-E0CC-4C56-8044-11009F56B6EE}" type="datetimeFigureOut">
              <a:rPr lang="es-CO" smtClean="0"/>
              <a:t>14/11/2017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B61F6-07CE-4825-9666-92FA68F90A1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79834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970D8-E0CC-4C56-8044-11009F56B6EE}" type="datetimeFigureOut">
              <a:rPr lang="es-CO" smtClean="0"/>
              <a:t>14/11/2017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E4B61F6-07CE-4825-9666-92FA68F90A1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58095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970D8-E0CC-4C56-8044-11009F56B6EE}" type="datetimeFigureOut">
              <a:rPr lang="es-CO" smtClean="0"/>
              <a:t>14/11/2017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FE4B61F6-07CE-4825-9666-92FA68F90A1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329142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6" name="Picture 8" descr="Resultado de imagen para nvi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27987">
            <a:off x="4563351" y="1229920"/>
            <a:ext cx="6921033" cy="3895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/>
          <p:cNvSpPr txBox="1"/>
          <p:nvPr/>
        </p:nvSpPr>
        <p:spPr>
          <a:xfrm>
            <a:off x="1828800" y="4472330"/>
            <a:ext cx="3130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POR: Joan Carlo Gonzalez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0717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65464" y="310601"/>
            <a:ext cx="5506046" cy="1280890"/>
          </a:xfrm>
        </p:spPr>
        <p:txBody>
          <a:bodyPr/>
          <a:lstStyle/>
          <a:p>
            <a:r>
              <a:rPr lang="es-CO" dirty="0"/>
              <a:t>Modelo de </a:t>
            </a:r>
            <a:r>
              <a:rPr lang="es-CO" dirty="0" smtClean="0"/>
              <a:t>ejecución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159" y="1301122"/>
            <a:ext cx="7362825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744" y="2133600"/>
            <a:ext cx="772477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49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4652" y="318494"/>
            <a:ext cx="4461018" cy="1280890"/>
          </a:xfrm>
        </p:spPr>
        <p:txBody>
          <a:bodyPr/>
          <a:lstStyle/>
          <a:p>
            <a:r>
              <a:rPr lang="es-CO" dirty="0"/>
              <a:t>Acceso a memoria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03212" y="2185851"/>
            <a:ext cx="3053942" cy="570412"/>
          </a:xfrm>
        </p:spPr>
        <p:txBody>
          <a:bodyPr/>
          <a:lstStyle/>
          <a:p>
            <a:r>
              <a:rPr lang="es-CO" dirty="0"/>
              <a:t>Memoria compartida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161" y="1261111"/>
            <a:ext cx="611505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0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154" y="859242"/>
            <a:ext cx="441960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9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95543" y="2238103"/>
            <a:ext cx="3746274" cy="2281646"/>
          </a:xfrm>
        </p:spPr>
        <p:txBody>
          <a:bodyPr>
            <a:normAutofit/>
          </a:bodyPr>
          <a:lstStyle/>
          <a:p>
            <a:r>
              <a:rPr lang="es-CO" dirty="0"/>
              <a:t>Memoria </a:t>
            </a:r>
            <a:r>
              <a:rPr lang="es-CO" dirty="0" smtClean="0"/>
              <a:t>global</a:t>
            </a:r>
          </a:p>
          <a:p>
            <a:pPr marL="0" indent="0">
              <a:buNone/>
            </a:pPr>
            <a:r>
              <a:rPr lang="es-CO" dirty="0" smtClean="0"/>
              <a:t>	</a:t>
            </a:r>
            <a:r>
              <a:rPr lang="es-CO" sz="1600" dirty="0"/>
              <a:t>Memoria </a:t>
            </a:r>
            <a:r>
              <a:rPr lang="es-CO" sz="1600" dirty="0" smtClean="0"/>
              <a:t>local</a:t>
            </a:r>
          </a:p>
          <a:p>
            <a:pPr marL="0" indent="0">
              <a:buNone/>
            </a:pPr>
            <a:r>
              <a:rPr lang="es-CO" sz="1600" dirty="0"/>
              <a:t>	Memoria constante </a:t>
            </a:r>
            <a:endParaRPr lang="es-CO" sz="1600" dirty="0" smtClean="0"/>
          </a:p>
          <a:p>
            <a:pPr marL="0" indent="0">
              <a:buNone/>
            </a:pPr>
            <a:r>
              <a:rPr lang="es-CO" sz="1600" dirty="0"/>
              <a:t>	Memoria de texturas </a:t>
            </a:r>
            <a:endParaRPr lang="es-CO" sz="1600" dirty="0" smtClean="0"/>
          </a:p>
          <a:p>
            <a:pPr marL="0" indent="0">
              <a:buNone/>
            </a:pP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817" y="859242"/>
            <a:ext cx="3838575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2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845" y="1516515"/>
            <a:ext cx="38957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5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n para arquitecturas nvidi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1542" y="1162595"/>
            <a:ext cx="10465422" cy="489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01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1026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449" y="1808529"/>
            <a:ext cx="8572500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06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arquitectura maxwell vs pasc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797" y="1186664"/>
            <a:ext cx="9147175" cy="362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36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sultado de imagen para arquitecturas nvidi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529" y="1671410"/>
            <a:ext cx="6261100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82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23452" y="3844835"/>
            <a:ext cx="6972799" cy="1824446"/>
          </a:xfrm>
        </p:spPr>
        <p:txBody>
          <a:bodyPr/>
          <a:lstStyle/>
          <a:p>
            <a:r>
              <a:rPr lang="es-CO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Nvidia Corporation es una empresa multinacional especializada </a:t>
            </a:r>
            <a:endParaRPr lang="es-CO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CO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</a:t>
            </a:r>
            <a:r>
              <a:rPr lang="es-CO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desarrollo de unidades de procesamiento </a:t>
            </a:r>
            <a:endParaRPr lang="es-CO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CO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gráfico </a:t>
            </a:r>
            <a:r>
              <a:rPr lang="es-CO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tecnologías de circuitos integrados para estaciones </a:t>
            </a:r>
            <a:endParaRPr lang="es-CO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CO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s-CO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trabajo, ordenadores personales y dispositivos móviles. </a:t>
            </a:r>
          </a:p>
        </p:txBody>
      </p:sp>
      <p:pic>
        <p:nvPicPr>
          <p:cNvPr id="11266" name="Picture 2" descr="Resultado de imagen para nvi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187" y="283799"/>
            <a:ext cx="8953500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16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97539" y="108577"/>
            <a:ext cx="4880534" cy="947491"/>
          </a:xfrm>
        </p:spPr>
        <p:txBody>
          <a:bodyPr>
            <a:normAutofit/>
          </a:bodyPr>
          <a:lstStyle/>
          <a:p>
            <a:r>
              <a:rPr lang="es-CO" b="1" cap="all" dirty="0"/>
              <a:t>TECNOLOGÍA DE INTERCONEXIÓN</a:t>
            </a:r>
            <a:br>
              <a:rPr lang="es-CO" b="1" cap="all" dirty="0"/>
            </a:br>
            <a:r>
              <a:rPr lang="es-CO" b="1" cap="all" dirty="0"/>
              <a:t>DE ALTA VELOCIDAD NVIDIA </a:t>
            </a:r>
            <a:r>
              <a:rPr lang="es-CO" b="1" cap="all" dirty="0" smtClean="0"/>
              <a:t>NVLINK</a:t>
            </a:r>
            <a:endParaRPr lang="es-CO" b="1" cap="all" dirty="0"/>
          </a:p>
        </p:txBody>
      </p:sp>
      <p:pic>
        <p:nvPicPr>
          <p:cNvPr id="4" name="video nvlin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51468" y="1261056"/>
            <a:ext cx="7843550" cy="441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6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NVIDIA-GTX1080-comparativ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175" y="482690"/>
            <a:ext cx="6329632" cy="573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63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03714" y="1185813"/>
            <a:ext cx="3638057" cy="982621"/>
          </a:xfrm>
        </p:spPr>
        <p:txBody>
          <a:bodyPr>
            <a:normAutofit/>
          </a:bodyPr>
          <a:lstStyle/>
          <a:p>
            <a:r>
              <a:rPr lang="es-CO" dirty="0" smtClean="0"/>
              <a:t>Bibliografía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75704" y="3492137"/>
            <a:ext cx="8213771" cy="2660469"/>
          </a:xfrm>
        </p:spPr>
        <p:txBody>
          <a:bodyPr>
            <a:normAutofit/>
          </a:bodyPr>
          <a:lstStyle/>
          <a:p>
            <a:r>
              <a:rPr lang="es-CO" dirty="0" smtClean="0"/>
              <a:t>http://www.nvidia.es/object/gpu-computing-es.html</a:t>
            </a:r>
          </a:p>
          <a:p>
            <a:r>
              <a:rPr lang="es-CO" dirty="0" smtClean="0"/>
              <a:t>http://ieeexplore.ieee.org.ezproxy.utp.edu.co/document/7482490/</a:t>
            </a:r>
          </a:p>
          <a:p>
            <a:r>
              <a:rPr lang="es-CO" dirty="0" smtClean="0"/>
              <a:t>http://la.nvidia.com/object/gpu-architecture-la.html</a:t>
            </a:r>
            <a:endParaRPr lang="es-CO" dirty="0"/>
          </a:p>
          <a:p>
            <a:r>
              <a:rPr lang="es-CO" dirty="0"/>
              <a:t>http://eprints.ucm.es/11384/1/proyecto_master.pdf</a:t>
            </a:r>
            <a:endParaRPr lang="es-CO" dirty="0" smtClean="0"/>
          </a:p>
          <a:p>
            <a:r>
              <a:rPr lang="es-CO" dirty="0"/>
              <a:t>http://www.nvidia.es/object/nvlink-es.html</a:t>
            </a:r>
          </a:p>
        </p:txBody>
      </p:sp>
    </p:spTree>
    <p:extLst>
      <p:ext uri="{BB962C8B-B14F-4D97-AF65-F5344CB8AC3E}">
        <p14:creationId xmlns:p14="http://schemas.microsoft.com/office/powerpoint/2010/main" val="193078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19496" y="741675"/>
            <a:ext cx="1221429" cy="590736"/>
          </a:xfrm>
        </p:spPr>
        <p:txBody>
          <a:bodyPr>
            <a:normAutofit fontScale="90000"/>
          </a:bodyPr>
          <a:lstStyle/>
          <a:p>
            <a:r>
              <a:rPr lang="es-CO" dirty="0" smtClean="0"/>
              <a:t>GPU</a:t>
            </a:r>
            <a:endParaRPr lang="es-CO" dirty="0"/>
          </a:p>
        </p:txBody>
      </p:sp>
      <p:pic>
        <p:nvPicPr>
          <p:cNvPr id="1028" name="Picture 4" descr="Resultado de imagen para gp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076" y="2223752"/>
            <a:ext cx="3962400" cy="271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00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234" y="1856154"/>
            <a:ext cx="51149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5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NVIDIA-GTX1080-pascal-bl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818" y="404313"/>
            <a:ext cx="7608939" cy="621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 rot="20728291">
            <a:off x="642250" y="1329504"/>
            <a:ext cx="3703372" cy="1280890"/>
          </a:xfrm>
        </p:spPr>
        <p:txBody>
          <a:bodyPr/>
          <a:lstStyle/>
          <a:p>
            <a:r>
              <a:rPr lang="es-CO" dirty="0" smtClean="0">
                <a:solidFill>
                  <a:srgbClr val="FF0000"/>
                </a:solidFill>
              </a:rPr>
              <a:t>ARQUITECTURA</a:t>
            </a:r>
            <a:endParaRPr lang="es-C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32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424" y="1053472"/>
            <a:ext cx="6200775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3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7935738" cy="1280890"/>
          </a:xfrm>
        </p:spPr>
        <p:txBody>
          <a:bodyPr/>
          <a:lstStyle/>
          <a:p>
            <a:r>
              <a:rPr lang="es-CO" dirty="0"/>
              <a:t>Modelo de </a:t>
            </a:r>
            <a:r>
              <a:rPr lang="es-CO" dirty="0" smtClean="0"/>
              <a:t>programación </a:t>
            </a:r>
            <a:r>
              <a:rPr lang="es-CO" dirty="0"/>
              <a:t>CUDA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578" y="2111829"/>
            <a:ext cx="428625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3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706" y="624110"/>
            <a:ext cx="6038850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93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846" y="733153"/>
            <a:ext cx="50292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709</TotalTime>
  <Words>43</Words>
  <Application>Microsoft Office PowerPoint</Application>
  <PresentationFormat>Panorámica</PresentationFormat>
  <Paragraphs>22</Paragraphs>
  <Slides>22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6" baseType="lpstr">
      <vt:lpstr>Arial</vt:lpstr>
      <vt:lpstr>Century Gothic</vt:lpstr>
      <vt:lpstr>Wingdings 3</vt:lpstr>
      <vt:lpstr>Espiral</vt:lpstr>
      <vt:lpstr>Presentación de PowerPoint</vt:lpstr>
      <vt:lpstr>Presentación de PowerPoint</vt:lpstr>
      <vt:lpstr>GPU</vt:lpstr>
      <vt:lpstr>Presentación de PowerPoint</vt:lpstr>
      <vt:lpstr>ARQUITECTURA</vt:lpstr>
      <vt:lpstr>Presentación de PowerPoint</vt:lpstr>
      <vt:lpstr>Modelo de programación CUDA</vt:lpstr>
      <vt:lpstr>Presentación de PowerPoint</vt:lpstr>
      <vt:lpstr>Presentación de PowerPoint</vt:lpstr>
      <vt:lpstr>Modelo de ejecución</vt:lpstr>
      <vt:lpstr>Presentación de PowerPoint</vt:lpstr>
      <vt:lpstr>Acceso a memoria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Bibliografía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Joan Gonzalez</dc:creator>
  <cp:lastModifiedBy>Administrador</cp:lastModifiedBy>
  <cp:revision>34</cp:revision>
  <dcterms:created xsi:type="dcterms:W3CDTF">2017-11-06T22:54:37Z</dcterms:created>
  <dcterms:modified xsi:type="dcterms:W3CDTF">2017-11-14T15:11:53Z</dcterms:modified>
</cp:coreProperties>
</file>